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7" r:id="rId4"/>
    <p:sldId id="264" r:id="rId5"/>
    <p:sldId id="258" r:id="rId6"/>
    <p:sldId id="259" r:id="rId7"/>
    <p:sldId id="260" r:id="rId8"/>
    <p:sldId id="261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 snapToObjects="1">
      <p:cViewPr>
        <p:scale>
          <a:sx n="120" d="100"/>
          <a:sy n="120" d="100"/>
        </p:scale>
        <p:origin x="25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5121"/>
            <a:ext cx="11630768" cy="6863121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5302" y="2404534"/>
            <a:ext cx="8848701" cy="1646302"/>
          </a:xfrm>
        </p:spPr>
        <p:txBody>
          <a:bodyPr anchor="b">
            <a:noAutofit/>
          </a:bodyPr>
          <a:lstStyle>
            <a:lvl1pPr algn="r">
              <a:defRPr sz="66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5302" y="4050833"/>
            <a:ext cx="8848701" cy="1096899"/>
          </a:xfrm>
        </p:spPr>
        <p:txBody>
          <a:bodyPr anchor="t">
            <a:normAutofit/>
          </a:bodyPr>
          <a:lstStyle>
            <a:lvl1pPr marL="0" indent="0" algn="r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8/26/17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90" y="5841335"/>
            <a:ext cx="2530803" cy="746534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llectiveaccess.org/support/forum" TargetMode="External"/><Relationship Id="rId4" Type="http://schemas.openxmlformats.org/officeDocument/2006/relationships/hyperlink" Target="http://docs.collectiveaccess.org/wiki/Main_Page" TargetMode="External"/><Relationship Id="rId5" Type="http://schemas.openxmlformats.org/officeDocument/2006/relationships/hyperlink" Target="http://www.collectiveaccess.org/#projects" TargetMode="External"/><Relationship Id="rId6" Type="http://schemas.openxmlformats.org/officeDocument/2006/relationships/hyperlink" Target="http://fabricofdigitallife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ollectiveaccess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Collective Access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Fabric of Digital Life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11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Collective Access </a:t>
            </a:r>
            <a:r>
              <a:rPr lang="mr-IN" sz="2400" dirty="0" smtClean="0"/>
              <a:t>–</a:t>
            </a:r>
            <a:r>
              <a:rPr lang="en-US" sz="2400" dirty="0" smtClean="0"/>
              <a:t> </a:t>
            </a:r>
            <a:r>
              <a:rPr lang="en-US" sz="2400" dirty="0" smtClean="0">
                <a:hlinkClick r:id="rId2"/>
              </a:rPr>
              <a:t>http://www.collectiveaccess.org</a:t>
            </a:r>
            <a:endParaRPr lang="en-US" sz="2400" dirty="0" smtClean="0"/>
          </a:p>
          <a:p>
            <a:pPr lvl="1"/>
            <a:r>
              <a:rPr lang="en-US" sz="1800" dirty="0"/>
              <a:t>Support forums - </a:t>
            </a:r>
            <a:r>
              <a:rPr lang="en-US" sz="1800" dirty="0">
                <a:hlinkClick r:id="rId3"/>
              </a:rPr>
              <a:t>http://</a:t>
            </a:r>
            <a:r>
              <a:rPr lang="en-US" sz="1800" dirty="0" smtClean="0">
                <a:hlinkClick r:id="rId3"/>
              </a:rPr>
              <a:t>www.collectiveaccess.org/support/forum</a:t>
            </a:r>
            <a:endParaRPr lang="en-US" sz="1800" dirty="0" smtClean="0"/>
          </a:p>
          <a:p>
            <a:pPr lvl="1"/>
            <a:r>
              <a:rPr lang="en-US" sz="1800" dirty="0"/>
              <a:t>Wiki - </a:t>
            </a:r>
            <a:r>
              <a:rPr lang="en-US" sz="1800" dirty="0">
                <a:hlinkClick r:id="rId4"/>
              </a:rPr>
              <a:t>http://</a:t>
            </a:r>
            <a:r>
              <a:rPr lang="en-US" sz="1800" dirty="0" smtClean="0">
                <a:hlinkClick r:id="rId4"/>
              </a:rPr>
              <a:t>docs.collectiveaccess.org/wiki/Main_Page</a:t>
            </a:r>
            <a:endParaRPr lang="en-US" sz="1800" dirty="0" smtClean="0"/>
          </a:p>
          <a:p>
            <a:pPr lvl="1"/>
            <a:r>
              <a:rPr lang="en-US" sz="1800" dirty="0"/>
              <a:t>Examples - </a:t>
            </a:r>
            <a:r>
              <a:rPr lang="en-US" sz="1800" dirty="0">
                <a:hlinkClick r:id="rId5"/>
              </a:rPr>
              <a:t>http://www.collectiveaccess.org/#</a:t>
            </a:r>
            <a:r>
              <a:rPr lang="en-US" sz="1800" dirty="0" smtClean="0">
                <a:hlinkClick r:id="rId5"/>
              </a:rPr>
              <a:t>projects</a:t>
            </a:r>
            <a:endParaRPr lang="en-US" sz="1800" dirty="0" smtClean="0"/>
          </a:p>
          <a:p>
            <a:r>
              <a:rPr lang="en-US" sz="2400" dirty="0" smtClean="0"/>
              <a:t>Fabric of </a:t>
            </a:r>
            <a:r>
              <a:rPr lang="en-US" sz="2400" dirty="0"/>
              <a:t>Digital Life - </a:t>
            </a:r>
            <a:r>
              <a:rPr lang="en-US" sz="2400" dirty="0">
                <a:hlinkClick r:id="rId6"/>
              </a:rPr>
              <a:t>http://</a:t>
            </a:r>
            <a:r>
              <a:rPr lang="en-US" sz="2400" dirty="0" smtClean="0">
                <a:hlinkClick r:id="rId6"/>
              </a:rPr>
              <a:t>fabricofdigitallife.com</a:t>
            </a: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36315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Fabric of Digital Life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 project at UOIT’s Decimal Lab run by Dr. Isabel Pedersen</a:t>
            </a:r>
          </a:p>
          <a:p>
            <a:r>
              <a:rPr lang="en-US" dirty="0" smtClean="0"/>
              <a:t>Traces the evolution of wearable technologies from </a:t>
            </a:r>
            <a:r>
              <a:rPr lang="en-US" dirty="0"/>
              <a:t>conception </a:t>
            </a:r>
            <a:r>
              <a:rPr lang="en-US" dirty="0" smtClean="0"/>
              <a:t>to invention to implementation</a:t>
            </a:r>
          </a:p>
          <a:p>
            <a:r>
              <a:rPr lang="en-US" dirty="0" smtClean="0"/>
              <a:t>Implemented as a digital media archive</a:t>
            </a:r>
          </a:p>
          <a:p>
            <a:pPr lvl="1"/>
            <a:r>
              <a:rPr lang="en-US" dirty="0" smtClean="0"/>
              <a:t>The fictional bionic eye of the Six Million Dollar Man</a:t>
            </a:r>
          </a:p>
          <a:p>
            <a:pPr lvl="1"/>
            <a:r>
              <a:rPr lang="en-US" dirty="0" smtClean="0"/>
              <a:t>The real bionic eye of Rob Spence, the “</a:t>
            </a:r>
            <a:r>
              <a:rPr lang="en-US" dirty="0" err="1" smtClean="0"/>
              <a:t>Eyeborg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17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Proposal and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Originally designed and built in 2013, with additional work in 2014 and 2016</a:t>
            </a:r>
          </a:p>
          <a:p>
            <a:r>
              <a:rPr lang="en-US" dirty="0" smtClean="0"/>
              <a:t>Originally had to run on </a:t>
            </a:r>
            <a:r>
              <a:rPr lang="en-US" dirty="0" err="1" smtClean="0"/>
              <a:t>canadawebhosting.com</a:t>
            </a:r>
            <a:r>
              <a:rPr lang="en-US" dirty="0" smtClean="0"/>
              <a:t> VPS service</a:t>
            </a:r>
          </a:p>
          <a:p>
            <a:r>
              <a:rPr lang="en-US" dirty="0" smtClean="0"/>
              <a:t>Dublin Core metadata standard</a:t>
            </a:r>
          </a:p>
          <a:p>
            <a:r>
              <a:rPr lang="en-US" dirty="0" smtClean="0"/>
              <a:t>Considered </a:t>
            </a:r>
            <a:r>
              <a:rPr lang="en-US" dirty="0" err="1" smtClean="0"/>
              <a:t>Omeka</a:t>
            </a:r>
            <a:r>
              <a:rPr lang="en-US" dirty="0" smtClean="0"/>
              <a:t> and </a:t>
            </a:r>
            <a:r>
              <a:rPr lang="en-US" dirty="0" err="1" smtClean="0"/>
              <a:t>DSpace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371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Collective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Web-based digital repository</a:t>
            </a:r>
          </a:p>
          <a:p>
            <a:r>
              <a:rPr lang="en-US" dirty="0" smtClean="0"/>
              <a:t>Built on PHP, MySQL, FFMEG, and other open source packages</a:t>
            </a:r>
          </a:p>
          <a:p>
            <a:r>
              <a:rPr lang="en-US" dirty="0" smtClean="0"/>
              <a:t>Runs on Mac, Windows, Linux, Shared host, VPS, and dedicated LAMP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75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Front/Back 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Providence </a:t>
            </a:r>
            <a:r>
              <a:rPr lang="mr-IN" dirty="0" smtClean="0"/>
              <a:t>–</a:t>
            </a:r>
            <a:r>
              <a:rPr lang="en-US" dirty="0" smtClean="0"/>
              <a:t> Data design and data entry back end</a:t>
            </a:r>
          </a:p>
          <a:p>
            <a:r>
              <a:rPr lang="en-US" dirty="0" smtClean="0"/>
              <a:t>Pawtucket </a:t>
            </a:r>
            <a:r>
              <a:rPr lang="mr-IN" dirty="0" smtClean="0"/>
              <a:t>–</a:t>
            </a:r>
            <a:r>
              <a:rPr lang="en-US" dirty="0" smtClean="0"/>
              <a:t> Web front end</a:t>
            </a:r>
          </a:p>
          <a:p>
            <a:r>
              <a:rPr lang="en-US" dirty="0" smtClean="0"/>
              <a:t>Start with Providence and later add Pawtucket to go public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082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Providence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Highly configurable</a:t>
            </a:r>
          </a:p>
          <a:p>
            <a:pPr lvl="1"/>
            <a:r>
              <a:rPr lang="en-US" dirty="0" smtClean="0"/>
              <a:t>Pick your metadata standard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Complex</a:t>
            </a:r>
          </a:p>
          <a:p>
            <a:pPr lvl="1"/>
            <a:r>
              <a:rPr lang="en-US" dirty="0" smtClean="0"/>
              <a:t>Resource intensive</a:t>
            </a:r>
          </a:p>
          <a:p>
            <a:pPr lvl="1"/>
            <a:r>
              <a:rPr lang="en-US" dirty="0" smtClean="0"/>
              <a:t>Web interface makes large file uploads difficult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185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Pawtucket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Easy to work with Providence while staying separate</a:t>
            </a:r>
          </a:p>
          <a:p>
            <a:pPr lvl="1"/>
            <a:r>
              <a:rPr lang="en-US" dirty="0" smtClean="0"/>
              <a:t>Very configurable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Complex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311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Collective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Easy to setup, install, and use</a:t>
            </a:r>
          </a:p>
          <a:p>
            <a:pPr lvl="1"/>
            <a:r>
              <a:rPr lang="en-US" dirty="0" smtClean="0"/>
              <a:t>Very portable to other platforms</a:t>
            </a:r>
          </a:p>
          <a:p>
            <a:pPr lvl="1"/>
            <a:r>
              <a:rPr lang="en-US" dirty="0" smtClean="0"/>
              <a:t>Can scale to as much complexity as you want to add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Resource intensive</a:t>
            </a:r>
          </a:p>
          <a:p>
            <a:pPr lvl="1"/>
            <a:r>
              <a:rPr lang="en-US" dirty="0" smtClean="0"/>
              <a:t>Not a mainstream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968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Projects need good IT support and skilled software development</a:t>
            </a:r>
          </a:p>
          <a:p>
            <a:pPr lvl="1"/>
            <a:r>
              <a:rPr lang="en-US" dirty="0" smtClean="0"/>
              <a:t>Difficult to get Toronto people to work in Oshawa</a:t>
            </a:r>
          </a:p>
          <a:p>
            <a:pPr lvl="1"/>
            <a:r>
              <a:rPr lang="en-US" dirty="0" smtClean="0"/>
              <a:t>Difficult to find people with adequate IT and software skills</a:t>
            </a:r>
          </a:p>
          <a:p>
            <a:pPr lvl="1"/>
            <a:r>
              <a:rPr lang="en-US" dirty="0" smtClean="0"/>
              <a:t>Limited budget + limited infrastructure vs. </a:t>
            </a:r>
            <a:r>
              <a:rPr lang="en-US" smtClean="0"/>
              <a:t>living income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31561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73</TotalTime>
  <Words>297</Words>
  <Application>Microsoft Macintosh PowerPoint</Application>
  <PresentationFormat>Widescreen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Mangal</vt:lpstr>
      <vt:lpstr>Trebuchet MS</vt:lpstr>
      <vt:lpstr>Wingdings 3</vt:lpstr>
      <vt:lpstr>Facet</vt:lpstr>
      <vt:lpstr>Collective Access</vt:lpstr>
      <vt:lpstr>Fabric of Digital Life</vt:lpstr>
      <vt:lpstr>Project Proposal and Requirements</vt:lpstr>
      <vt:lpstr>Collective Access</vt:lpstr>
      <vt:lpstr>Front/Back End</vt:lpstr>
      <vt:lpstr>Providence</vt:lpstr>
      <vt:lpstr>Pawtucket</vt:lpstr>
      <vt:lpstr>Collective Access</vt:lpstr>
      <vt:lpstr>Lessons Learned</vt:lpstr>
      <vt:lpstr>Resources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Collective Access</dc:title>
  <dc:creator>John Daniel</dc:creator>
  <cp:lastModifiedBy>John Daniel</cp:lastModifiedBy>
  <cp:revision>8</cp:revision>
  <dcterms:created xsi:type="dcterms:W3CDTF">2017-08-22T01:03:15Z</dcterms:created>
  <dcterms:modified xsi:type="dcterms:W3CDTF">2017-08-26T20:30:51Z</dcterms:modified>
</cp:coreProperties>
</file>

<file path=docProps/thumbnail.jpeg>
</file>